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64" r:id="rId3"/>
    <p:sldId id="258" r:id="rId4"/>
    <p:sldId id="266" r:id="rId5"/>
    <p:sldId id="262" r:id="rId6"/>
    <p:sldId id="265" r:id="rId7"/>
    <p:sldId id="263" r:id="rId8"/>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332"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2"/>
      </p:bgRef>
    </p:bg>
    <p:spTree>
      <p:nvGrpSpPr>
        <p:cNvPr id="1" name=""/>
        <p:cNvGrpSpPr/>
        <p:nvPr/>
      </p:nvGrpSpPr>
      <p:grpSpPr>
        <a:xfrm>
          <a:off x="0" y="0"/>
          <a:ext cx="0" cy="0"/>
          <a:chOff x="0" y="0"/>
          <a:chExt cx="0" cy="0"/>
        </a:xfrm>
      </p:grpSpPr>
      <p:sp>
        <p:nvSpPr>
          <p:cNvPr id="4" name="Rettangolo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Rettangolo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ttangolo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ttangolo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Rettangolo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Connettore 1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Rettangolo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Ovale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e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ottotitolo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it-IT" smtClean="0"/>
              <a:t>Fare clic per modificare lo stile del sottotitolo dello schema</a:t>
            </a:r>
            <a:endParaRPr lang="en-US"/>
          </a:p>
        </p:txBody>
      </p:sp>
      <p:sp>
        <p:nvSpPr>
          <p:cNvPr id="8" name="Titolo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it-IT" smtClean="0"/>
              <a:t>Fare clic per modificare lo stile del titolo</a:t>
            </a:r>
            <a:endParaRPr lang="en-US"/>
          </a:p>
        </p:txBody>
      </p:sp>
      <p:sp>
        <p:nvSpPr>
          <p:cNvPr id="15" name="Segnaposto data 27"/>
          <p:cNvSpPr>
            <a:spLocks noGrp="1"/>
          </p:cNvSpPr>
          <p:nvPr>
            <p:ph type="dt" sz="half" idx="10"/>
          </p:nvPr>
        </p:nvSpPr>
        <p:spPr/>
        <p:txBody>
          <a:bodyPr/>
          <a:lstStyle>
            <a:lvl1pPr>
              <a:defRPr/>
            </a:lvl1pPr>
          </a:lstStyle>
          <a:p>
            <a:pPr>
              <a:defRPr/>
            </a:pPr>
            <a:fld id="{F68FE1E5-4D7F-4A02-A57D-2907DEE2E103}" type="datetimeFigureOut">
              <a:rPr lang="it-IT"/>
              <a:pPr>
                <a:defRPr/>
              </a:pPr>
              <a:t>25/10/2014</a:t>
            </a:fld>
            <a:endParaRPr lang="it-IT"/>
          </a:p>
        </p:txBody>
      </p:sp>
      <p:sp>
        <p:nvSpPr>
          <p:cNvPr id="16" name="Segnaposto piè di pagina 16"/>
          <p:cNvSpPr>
            <a:spLocks noGrp="1"/>
          </p:cNvSpPr>
          <p:nvPr>
            <p:ph type="ftr" sz="quarter" idx="11"/>
          </p:nvPr>
        </p:nvSpPr>
        <p:spPr/>
        <p:txBody>
          <a:bodyPr/>
          <a:lstStyle>
            <a:lvl1pPr>
              <a:defRPr/>
            </a:lvl1pPr>
          </a:lstStyle>
          <a:p>
            <a:pPr>
              <a:defRPr/>
            </a:pPr>
            <a:endParaRPr lang="it-IT"/>
          </a:p>
        </p:txBody>
      </p:sp>
      <p:sp>
        <p:nvSpPr>
          <p:cNvPr id="17" name="Segnaposto numero diapositiva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3E6B854C-5238-4844-94C2-AFA3E523A1A3}" type="slidenum">
              <a:rPr lang="it-IT"/>
              <a:pPr>
                <a:defRPr/>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a:defRPr/>
            </a:lvl1pPr>
          </a:lstStyle>
          <a:p>
            <a:pPr>
              <a:defRPr/>
            </a:pPr>
            <a:fld id="{42B607C5-7080-4E3F-A838-4D2ED9EF583E}" type="datetimeFigureOut">
              <a:rPr lang="it-IT"/>
              <a:pPr>
                <a:defRPr/>
              </a:pPr>
              <a:t>25/10/2014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61FD7A16-53B6-4216-8852-142A997E8452}" type="slidenum">
              <a:rPr lang="it-IT"/>
              <a:pPr>
                <a:defRPr/>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bg>
      <p:bgRef idx="1001">
        <a:schemeClr val="bg2"/>
      </p:bgRef>
    </p:bg>
    <p:spTree>
      <p:nvGrpSpPr>
        <p:cNvPr id="1" name=""/>
        <p:cNvGrpSpPr/>
        <p:nvPr/>
      </p:nvGrpSpPr>
      <p:grpSpPr>
        <a:xfrm>
          <a:off x="0" y="0"/>
          <a:ext cx="0" cy="0"/>
          <a:chOff x="0" y="0"/>
          <a:chExt cx="0" cy="0"/>
        </a:xfrm>
      </p:grpSpPr>
      <p:sp>
        <p:nvSpPr>
          <p:cNvPr id="4" name="Rettangolo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Rettangolo 4"/>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ttangolo 5"/>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ttangolo 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Rettangolo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ttangolo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Connettore 1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Ovale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e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egnaposto testo verticale 2"/>
          <p:cNvSpPr>
            <a:spLocks noGrp="1"/>
          </p:cNvSpPr>
          <p:nvPr>
            <p:ph type="body" orient="vert" idx="1"/>
          </p:nvPr>
        </p:nvSpPr>
        <p:spPr>
          <a:xfrm>
            <a:off x="304800" y="304800"/>
            <a:ext cx="6553200" cy="5821366"/>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2" name="Titolo verticale 1"/>
          <p:cNvSpPr>
            <a:spLocks noGrp="1"/>
          </p:cNvSpPr>
          <p:nvPr>
            <p:ph type="title" orient="vert"/>
          </p:nvPr>
        </p:nvSpPr>
        <p:spPr>
          <a:xfrm>
            <a:off x="7391400" y="304801"/>
            <a:ext cx="1447800" cy="5851525"/>
          </a:xfrm>
        </p:spPr>
        <p:txBody>
          <a:bodyPr vert="eaVert"/>
          <a:lstStyle/>
          <a:p>
            <a:r>
              <a:rPr lang="it-IT" smtClean="0"/>
              <a:t>Fare clic per modificare lo stile del titolo</a:t>
            </a:r>
            <a:endParaRPr lang="en-US"/>
          </a:p>
        </p:txBody>
      </p:sp>
      <p:sp>
        <p:nvSpPr>
          <p:cNvPr id="13" name="Segnaposto numero diapositiva 5"/>
          <p:cNvSpPr>
            <a:spLocks noGrp="1"/>
          </p:cNvSpPr>
          <p:nvPr>
            <p:ph type="sldNum" sz="quarter" idx="10"/>
          </p:nvPr>
        </p:nvSpPr>
        <p:spPr>
          <a:xfrm>
            <a:off x="6915150" y="3009900"/>
            <a:ext cx="457200" cy="441325"/>
          </a:xfrm>
        </p:spPr>
        <p:txBody>
          <a:bodyPr/>
          <a:lstStyle>
            <a:lvl1pPr>
              <a:defRPr/>
            </a:lvl1pPr>
          </a:lstStyle>
          <a:p>
            <a:pPr>
              <a:defRPr/>
            </a:pPr>
            <a:fld id="{B5E6CEA8-0D6E-42EF-9EAD-A9223BA19ADE}" type="slidenum">
              <a:rPr lang="it-IT"/>
              <a:pPr>
                <a:defRPr/>
              </a:pPr>
              <a:t>‹N›</a:t>
            </a:fld>
            <a:endParaRPr lang="it-IT"/>
          </a:p>
        </p:txBody>
      </p:sp>
      <p:sp>
        <p:nvSpPr>
          <p:cNvPr id="14" name="Segnaposto data 3"/>
          <p:cNvSpPr>
            <a:spLocks noGrp="1"/>
          </p:cNvSpPr>
          <p:nvPr>
            <p:ph type="dt" sz="half" idx="11"/>
          </p:nvPr>
        </p:nvSpPr>
        <p:spPr/>
        <p:txBody>
          <a:bodyPr/>
          <a:lstStyle>
            <a:lvl1pPr>
              <a:defRPr/>
            </a:lvl1pPr>
          </a:lstStyle>
          <a:p>
            <a:pPr>
              <a:defRPr/>
            </a:pPr>
            <a:fld id="{B3138D77-1EBD-4D20-8CDB-4C4F4A52B049}" type="datetimeFigureOut">
              <a:rPr lang="it-IT"/>
              <a:pPr>
                <a:defRPr/>
              </a:pPr>
              <a:t>25/10/2014</a:t>
            </a:fld>
            <a:endParaRPr lang="it-IT"/>
          </a:p>
        </p:txBody>
      </p:sp>
      <p:sp>
        <p:nvSpPr>
          <p:cNvPr id="15" name="Segnaposto piè di pagina 4"/>
          <p:cNvSpPr>
            <a:spLocks noGrp="1"/>
          </p:cNvSpPr>
          <p:nvPr>
            <p:ph type="ftr" sz="quarter" idx="12"/>
          </p:nvPr>
        </p:nvSpPr>
        <p:spPr/>
        <p:txBody>
          <a:bodyPr/>
          <a:lstStyle>
            <a:lvl1pPr>
              <a:defRPr/>
            </a:lvl1pPr>
          </a:lstStyle>
          <a:p>
            <a:pPr>
              <a:defRPr/>
            </a:pPr>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chemeClr val="accent3">
                    <a:shade val="75000"/>
                  </a:schemeClr>
                </a:solidFill>
              </a:defRPr>
            </a:lvl1pPr>
          </a:lstStyle>
          <a:p>
            <a:r>
              <a:rPr lang="it-IT" smtClean="0"/>
              <a:t>Fare clic per modificare lo stile del titolo</a:t>
            </a:r>
            <a:endParaRPr lang="en-US"/>
          </a:p>
        </p:txBody>
      </p:sp>
      <p:sp>
        <p:nvSpPr>
          <p:cNvPr id="8" name="Segnaposto contenuto 7"/>
          <p:cNvSpPr>
            <a:spLocks noGrp="1"/>
          </p:cNvSpPr>
          <p:nvPr>
            <p:ph sz="quarter" idx="1"/>
          </p:nvPr>
        </p:nvSpPr>
        <p:spPr>
          <a:xfrm>
            <a:off x="301752" y="1527048"/>
            <a:ext cx="8503920" cy="4572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a:defRPr/>
            </a:lvl1pPr>
          </a:lstStyle>
          <a:p>
            <a:pPr>
              <a:defRPr/>
            </a:pPr>
            <a:fld id="{2A2ABE7D-5F7D-453F-AD17-B498A018D0B3}" type="datetimeFigureOut">
              <a:rPr lang="it-IT"/>
              <a:pPr>
                <a:defRPr/>
              </a:pPr>
              <a:t>25/10/2014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a:xfrm>
            <a:off x="4362450" y="1027113"/>
            <a:ext cx="457200" cy="441325"/>
          </a:xfrm>
        </p:spPr>
        <p:txBody>
          <a:bodyPr/>
          <a:lstStyle>
            <a:lvl1pPr>
              <a:defRPr/>
            </a:lvl1pPr>
          </a:lstStyle>
          <a:p>
            <a:pPr>
              <a:defRPr/>
            </a:pPr>
            <a:fld id="{DBD9F88A-32B0-4ECD-B412-643FEE9581B1}" type="slidenum">
              <a:rPr lang="it-IT"/>
              <a:pPr>
                <a:defRPr/>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4" name="Rettangolo 3"/>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Rettangolo 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ttangolo 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ttangolo 6"/>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Rettangolo 7"/>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ttangolo 8"/>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Rettangolo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Rettangolo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Connettore 1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3" name="Ovale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e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egnaposto testo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it-IT" smtClean="0"/>
              <a:t>Fare clic per modificare stili del testo dello schema</a:t>
            </a:r>
          </a:p>
        </p:txBody>
      </p:sp>
      <p:sp>
        <p:nvSpPr>
          <p:cNvPr id="2" name="Titolo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it-IT" smtClean="0"/>
              <a:t>Fare clic per modificare lo stile del titolo</a:t>
            </a:r>
            <a:endParaRPr lang="en-US"/>
          </a:p>
        </p:txBody>
      </p:sp>
      <p:sp>
        <p:nvSpPr>
          <p:cNvPr id="15" name="Segnaposto piè di pagina 4"/>
          <p:cNvSpPr>
            <a:spLocks noGrp="1"/>
          </p:cNvSpPr>
          <p:nvPr>
            <p:ph type="ftr" sz="quarter" idx="10"/>
          </p:nvPr>
        </p:nvSpPr>
        <p:spPr/>
        <p:txBody>
          <a:bodyPr/>
          <a:lstStyle>
            <a:lvl1pPr>
              <a:defRPr/>
            </a:lvl1pPr>
          </a:lstStyle>
          <a:p>
            <a:pPr>
              <a:defRPr/>
            </a:pPr>
            <a:endParaRPr lang="it-IT"/>
          </a:p>
        </p:txBody>
      </p:sp>
      <p:sp>
        <p:nvSpPr>
          <p:cNvPr id="16" name="Segnaposto data 3"/>
          <p:cNvSpPr>
            <a:spLocks noGrp="1"/>
          </p:cNvSpPr>
          <p:nvPr>
            <p:ph type="dt" sz="half" idx="11"/>
          </p:nvPr>
        </p:nvSpPr>
        <p:spPr/>
        <p:txBody>
          <a:bodyPr/>
          <a:lstStyle>
            <a:lvl1pPr>
              <a:defRPr/>
            </a:lvl1pPr>
          </a:lstStyle>
          <a:p>
            <a:pPr>
              <a:defRPr/>
            </a:pPr>
            <a:fld id="{48839578-EC26-49C4-B52A-40764F56060C}" type="datetimeFigureOut">
              <a:rPr lang="it-IT"/>
              <a:pPr>
                <a:defRPr/>
              </a:pPr>
              <a:t>25/10/2014</a:t>
            </a:fld>
            <a:endParaRPr lang="it-IT"/>
          </a:p>
        </p:txBody>
      </p:sp>
      <p:sp>
        <p:nvSpPr>
          <p:cNvPr id="17" name="Segnaposto numero diapositiva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17308FB7-ADB7-485E-B094-C817BA16BE90}" type="slidenum">
              <a:rPr lang="it-IT"/>
              <a:pPr>
                <a:defRPr/>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bg>
      <p:bgRef idx="1001">
        <a:schemeClr val="bg2"/>
      </p:bgRef>
    </p:bg>
    <p:spTree>
      <p:nvGrpSpPr>
        <p:cNvPr id="1" name=""/>
        <p:cNvGrpSpPr/>
        <p:nvPr/>
      </p:nvGrpSpPr>
      <p:grpSpPr>
        <a:xfrm>
          <a:off x="0" y="0"/>
          <a:ext cx="0" cy="0"/>
          <a:chOff x="0" y="0"/>
          <a:chExt cx="0" cy="0"/>
        </a:xfrm>
      </p:grpSpPr>
      <p:sp>
        <p:nvSpPr>
          <p:cNvPr id="5" name="Connettore 1 4"/>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Titolo 1"/>
          <p:cNvSpPr>
            <a:spLocks noGrp="1"/>
          </p:cNvSpPr>
          <p:nvPr>
            <p:ph type="title"/>
          </p:nvPr>
        </p:nvSpPr>
        <p:spPr>
          <a:xfrm>
            <a:off x="301752" y="228600"/>
            <a:ext cx="8534400" cy="758952"/>
          </a:xfrm>
        </p:spPr>
        <p:txBody>
          <a:bodyPr/>
          <a:lstStyle/>
          <a:p>
            <a:r>
              <a:rPr lang="it-IT" smtClean="0"/>
              <a:t>Fare clic per modificare lo stile del titolo</a:t>
            </a:r>
            <a:endParaRPr lang="en-US"/>
          </a:p>
        </p:txBody>
      </p:sp>
      <p:sp>
        <p:nvSpPr>
          <p:cNvPr id="10" name="Segnaposto contenuto 9"/>
          <p:cNvSpPr>
            <a:spLocks noGrp="1"/>
          </p:cNvSpPr>
          <p:nvPr>
            <p:ph sz="half" idx="1"/>
          </p:nvPr>
        </p:nvSpPr>
        <p:spPr>
          <a:xfrm>
            <a:off x="301752" y="1371600"/>
            <a:ext cx="4038600" cy="4681728"/>
          </a:xfrm>
        </p:spPr>
        <p:txBody>
          <a:bodyPr/>
          <a:lstStyle>
            <a:lvl1pPr>
              <a:defRPr sz="2500"/>
            </a:lvl1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2" name="Segnaposto contenuto 11"/>
          <p:cNvSpPr>
            <a:spLocks noGrp="1"/>
          </p:cNvSpPr>
          <p:nvPr>
            <p:ph sz="half" idx="2"/>
          </p:nvPr>
        </p:nvSpPr>
        <p:spPr>
          <a:xfrm>
            <a:off x="4800600" y="1371600"/>
            <a:ext cx="4038600" cy="4681728"/>
          </a:xfrm>
        </p:spPr>
        <p:txBody>
          <a:bodyPr/>
          <a:lstStyle>
            <a:lvl1pPr>
              <a:defRPr sz="2500"/>
            </a:lvl1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data 4"/>
          <p:cNvSpPr>
            <a:spLocks noGrp="1"/>
          </p:cNvSpPr>
          <p:nvPr>
            <p:ph type="dt" sz="half" idx="10"/>
          </p:nvPr>
        </p:nvSpPr>
        <p:spPr>
          <a:xfrm>
            <a:off x="5791200" y="6410325"/>
            <a:ext cx="3044825" cy="365125"/>
          </a:xfrm>
        </p:spPr>
        <p:txBody>
          <a:bodyPr/>
          <a:lstStyle>
            <a:lvl1pPr>
              <a:defRPr/>
            </a:lvl1pPr>
          </a:lstStyle>
          <a:p>
            <a:pPr>
              <a:defRPr/>
            </a:pPr>
            <a:fld id="{4ECAEF01-F83D-4A1D-AC88-613B0F6C94D1}" type="datetimeFigureOut">
              <a:rPr lang="it-IT"/>
              <a:pPr>
                <a:defRPr/>
              </a:pPr>
              <a:t>25/10/2014</a:t>
            </a:fld>
            <a:endParaRPr lang="it-IT"/>
          </a:p>
        </p:txBody>
      </p:sp>
      <p:sp>
        <p:nvSpPr>
          <p:cNvPr id="7" name="Segnaposto piè di pagina 5"/>
          <p:cNvSpPr>
            <a:spLocks noGrp="1"/>
          </p:cNvSpPr>
          <p:nvPr>
            <p:ph type="ftr" sz="quarter" idx="11"/>
          </p:nvPr>
        </p:nvSpPr>
        <p:spPr/>
        <p:txBody>
          <a:bodyPr/>
          <a:lstStyle>
            <a:lvl1pPr>
              <a:defRPr/>
            </a:lvl1pPr>
          </a:lstStyle>
          <a:p>
            <a:pPr>
              <a:defRPr/>
            </a:pPr>
            <a:endParaRPr lang="it-IT"/>
          </a:p>
        </p:txBody>
      </p:sp>
      <p:sp>
        <p:nvSpPr>
          <p:cNvPr id="8" name="Segnaposto numero diapositiva 6"/>
          <p:cNvSpPr>
            <a:spLocks noGrp="1"/>
          </p:cNvSpPr>
          <p:nvPr>
            <p:ph type="sldNum" sz="quarter" idx="12"/>
          </p:nvPr>
        </p:nvSpPr>
        <p:spPr/>
        <p:txBody>
          <a:bodyPr/>
          <a:lstStyle>
            <a:lvl1pPr>
              <a:defRPr/>
            </a:lvl1pPr>
          </a:lstStyle>
          <a:p>
            <a:pPr>
              <a:defRPr/>
            </a:pPr>
            <a:fld id="{5D11E757-1189-488C-83DF-233696EB920B}" type="slidenum">
              <a:rPr lang="it-IT"/>
              <a:pPr>
                <a:defRPr/>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bg>
      <p:bgRef idx="1001">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Rettangolo 7"/>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ttangolo 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Rettangolo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Rettangolo 10"/>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Rettangolo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ttangolo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4" name="Connettore 1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5" name="Rettangolo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6" name="Ovale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e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egnaposto testo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it-IT" smtClean="0"/>
              <a:t>Fare clic per modificare stili del testo dello schema</a:t>
            </a:r>
          </a:p>
        </p:txBody>
      </p:sp>
      <p:sp>
        <p:nvSpPr>
          <p:cNvPr id="4" name="Segnaposto testo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it-IT" smtClean="0"/>
              <a:t>Fare clic per modificare stili del testo dello schema</a:t>
            </a:r>
          </a:p>
        </p:txBody>
      </p:sp>
      <p:sp>
        <p:nvSpPr>
          <p:cNvPr id="24" name="Segnaposto contenuto 23"/>
          <p:cNvSpPr>
            <a:spLocks noGrp="1"/>
          </p:cNvSpPr>
          <p:nvPr>
            <p:ph sz="quarter" idx="2"/>
          </p:nvPr>
        </p:nvSpPr>
        <p:spPr>
          <a:xfrm>
            <a:off x="301752" y="2471383"/>
            <a:ext cx="4041648" cy="3818404"/>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26" name="Segnaposto contenuto 25"/>
          <p:cNvSpPr>
            <a:spLocks noGrp="1"/>
          </p:cNvSpPr>
          <p:nvPr>
            <p:ph sz="quarter" idx="4"/>
          </p:nvPr>
        </p:nvSpPr>
        <p:spPr>
          <a:xfrm>
            <a:off x="4800600" y="2471383"/>
            <a:ext cx="4038600" cy="382219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23" name="Titolo 22"/>
          <p:cNvSpPr>
            <a:spLocks noGrp="1"/>
          </p:cNvSpPr>
          <p:nvPr>
            <p:ph type="title"/>
          </p:nvPr>
        </p:nvSpPr>
        <p:spPr/>
        <p:txBody>
          <a:bodyPr rtlCol="0"/>
          <a:lstStyle/>
          <a:p>
            <a:r>
              <a:rPr lang="it-IT" smtClean="0"/>
              <a:t>Fare clic per modificare lo stile del titolo</a:t>
            </a:r>
            <a:endParaRPr lang="en-US"/>
          </a:p>
        </p:txBody>
      </p:sp>
      <p:sp>
        <p:nvSpPr>
          <p:cNvPr id="18" name="Segnaposto data 6"/>
          <p:cNvSpPr>
            <a:spLocks noGrp="1"/>
          </p:cNvSpPr>
          <p:nvPr>
            <p:ph type="dt" sz="half" idx="10"/>
          </p:nvPr>
        </p:nvSpPr>
        <p:spPr/>
        <p:txBody>
          <a:bodyPr/>
          <a:lstStyle>
            <a:lvl1pPr>
              <a:defRPr/>
            </a:lvl1pPr>
          </a:lstStyle>
          <a:p>
            <a:pPr>
              <a:defRPr/>
            </a:pPr>
            <a:fld id="{86E05CAB-87CA-4206-B515-B6D4415ABE74}" type="datetimeFigureOut">
              <a:rPr lang="it-IT"/>
              <a:pPr>
                <a:defRPr/>
              </a:pPr>
              <a:t>25/10/2014</a:t>
            </a:fld>
            <a:endParaRPr lang="it-IT"/>
          </a:p>
        </p:txBody>
      </p:sp>
      <p:sp>
        <p:nvSpPr>
          <p:cNvPr id="19" name="Segnaposto piè di pagina 7"/>
          <p:cNvSpPr>
            <a:spLocks noGrp="1"/>
          </p:cNvSpPr>
          <p:nvPr>
            <p:ph type="ftr" sz="quarter" idx="11"/>
          </p:nvPr>
        </p:nvSpPr>
        <p:spPr>
          <a:xfrm>
            <a:off x="304800" y="6410325"/>
            <a:ext cx="3581400" cy="365125"/>
          </a:xfrm>
        </p:spPr>
        <p:txBody>
          <a:bodyPr/>
          <a:lstStyle>
            <a:lvl1pPr>
              <a:defRPr/>
            </a:lvl1pPr>
          </a:lstStyle>
          <a:p>
            <a:pPr>
              <a:defRPr/>
            </a:pPr>
            <a:endParaRPr lang="it-IT"/>
          </a:p>
        </p:txBody>
      </p:sp>
      <p:sp>
        <p:nvSpPr>
          <p:cNvPr id="20" name="Segnaposto numero diapositiva 8"/>
          <p:cNvSpPr>
            <a:spLocks noGrp="1"/>
          </p:cNvSpPr>
          <p:nvPr>
            <p:ph type="sldNum" sz="quarter" idx="12"/>
          </p:nvPr>
        </p:nvSpPr>
        <p:spPr>
          <a:xfrm>
            <a:off x="4343400" y="1042988"/>
            <a:ext cx="457200" cy="441325"/>
          </a:xfrm>
        </p:spPr>
        <p:txBody>
          <a:bodyPr/>
          <a:lstStyle>
            <a:lvl1pPr algn="ctr">
              <a:defRPr/>
            </a:lvl1pPr>
          </a:lstStyle>
          <a:p>
            <a:pPr>
              <a:defRPr/>
            </a:pPr>
            <a:fld id="{364538A6-23EB-4361-BD91-6FAFAE4E89F8}" type="slidenum">
              <a:rPr lang="it-IT"/>
              <a:pPr>
                <a:defRPr/>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2"/>
          <p:cNvSpPr>
            <a:spLocks noGrp="1"/>
          </p:cNvSpPr>
          <p:nvPr>
            <p:ph type="dt" sz="half" idx="10"/>
          </p:nvPr>
        </p:nvSpPr>
        <p:spPr/>
        <p:txBody>
          <a:bodyPr/>
          <a:lstStyle>
            <a:lvl1pPr>
              <a:defRPr/>
            </a:lvl1pPr>
          </a:lstStyle>
          <a:p>
            <a:pPr>
              <a:defRPr/>
            </a:pPr>
            <a:fld id="{DBA9D652-A6B2-456A-86DA-77EFF9C7A757}" type="datetimeFigureOut">
              <a:rPr lang="it-IT"/>
              <a:pPr>
                <a:defRPr/>
              </a:pPr>
              <a:t>25/10/2014</a:t>
            </a:fld>
            <a:endParaRPr lang="it-IT"/>
          </a:p>
        </p:txBody>
      </p:sp>
      <p:sp>
        <p:nvSpPr>
          <p:cNvPr id="4" name="Segnaposto piè di pagina 3"/>
          <p:cNvSpPr>
            <a:spLocks noGrp="1"/>
          </p:cNvSpPr>
          <p:nvPr>
            <p:ph type="ftr" sz="quarter" idx="11"/>
          </p:nvPr>
        </p:nvSpPr>
        <p:spPr/>
        <p:txBody>
          <a:bodyPr/>
          <a:lstStyle>
            <a:lvl1pPr>
              <a:defRPr/>
            </a:lvl1pPr>
          </a:lstStyle>
          <a:p>
            <a:pPr>
              <a:defRPr/>
            </a:pPr>
            <a:endParaRPr lang="it-IT"/>
          </a:p>
        </p:txBody>
      </p:sp>
      <p:sp>
        <p:nvSpPr>
          <p:cNvPr id="5" name="Segnaposto numero diapositiva 4"/>
          <p:cNvSpPr>
            <a:spLocks noGrp="1"/>
          </p:cNvSpPr>
          <p:nvPr>
            <p:ph type="sldNum" sz="quarter" idx="12"/>
          </p:nvPr>
        </p:nvSpPr>
        <p:spPr>
          <a:xfrm>
            <a:off x="4343400" y="1036638"/>
            <a:ext cx="457200" cy="441325"/>
          </a:xfrm>
        </p:spPr>
        <p:txBody>
          <a:bodyPr/>
          <a:lstStyle>
            <a:lvl1pPr>
              <a:defRPr/>
            </a:lvl1pPr>
          </a:lstStyle>
          <a:p>
            <a:pPr>
              <a:defRPr/>
            </a:pPr>
            <a:fld id="{E9E3CAC4-FFF3-4C5B-AB39-285C1714239D}"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Rettangolo 1"/>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3" name="Rettangolo 2"/>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4" name="Rettangolo 3"/>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Rettangolo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ttangolo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ttangolo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8" name="Segnaposto data 1"/>
          <p:cNvSpPr>
            <a:spLocks noGrp="1"/>
          </p:cNvSpPr>
          <p:nvPr>
            <p:ph type="dt" sz="half" idx="10"/>
          </p:nvPr>
        </p:nvSpPr>
        <p:spPr/>
        <p:txBody>
          <a:bodyPr/>
          <a:lstStyle>
            <a:lvl1pPr>
              <a:defRPr/>
            </a:lvl1pPr>
          </a:lstStyle>
          <a:p>
            <a:pPr>
              <a:defRPr/>
            </a:pPr>
            <a:fld id="{8D93CDFA-2A34-4018-8F4F-42F3CEE15DB2}" type="datetimeFigureOut">
              <a:rPr lang="it-IT"/>
              <a:pPr>
                <a:defRPr/>
              </a:pPr>
              <a:t>25/10/2014</a:t>
            </a:fld>
            <a:endParaRPr lang="it-IT"/>
          </a:p>
        </p:txBody>
      </p:sp>
      <p:sp>
        <p:nvSpPr>
          <p:cNvPr id="9" name="Segnaposto piè di pagina 2"/>
          <p:cNvSpPr>
            <a:spLocks noGrp="1"/>
          </p:cNvSpPr>
          <p:nvPr>
            <p:ph type="ftr" sz="quarter" idx="11"/>
          </p:nvPr>
        </p:nvSpPr>
        <p:spPr/>
        <p:txBody>
          <a:bodyPr/>
          <a:lstStyle>
            <a:lvl1pPr>
              <a:defRPr/>
            </a:lvl1pPr>
          </a:lstStyle>
          <a:p>
            <a:pPr>
              <a:defRPr/>
            </a:pPr>
            <a:endParaRPr lang="it-IT"/>
          </a:p>
        </p:txBody>
      </p:sp>
      <p:sp>
        <p:nvSpPr>
          <p:cNvPr id="10" name="Segnaposto numero diapositiva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2576A746-5879-4301-B789-689CE6A00983}"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5" name="Rettangolo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ttangolo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ttangolo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Rettangolo 7"/>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ttangolo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Rettangolo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ttangolo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Connettore 1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3" name="Ovale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e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ttangolo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Titolo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it-IT" smtClean="0"/>
              <a:t>Fare clic per modificare lo stile del titolo</a:t>
            </a:r>
            <a:endParaRPr lang="en-US"/>
          </a:p>
        </p:txBody>
      </p:sp>
      <p:sp>
        <p:nvSpPr>
          <p:cNvPr id="3" name="Segnaposto testo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it-IT" smtClean="0"/>
              <a:t>Fare clic per modificare stili del testo dello schema</a:t>
            </a:r>
          </a:p>
        </p:txBody>
      </p:sp>
      <p:sp>
        <p:nvSpPr>
          <p:cNvPr id="20" name="Segnaposto contenuto 19"/>
          <p:cNvSpPr>
            <a:spLocks noGrp="1"/>
          </p:cNvSpPr>
          <p:nvPr>
            <p:ph sz="quarter" idx="1"/>
          </p:nvPr>
        </p:nvSpPr>
        <p:spPr>
          <a:xfrm>
            <a:off x="3124200" y="685800"/>
            <a:ext cx="5638800" cy="5410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6" name="Segnaposto numero diapositiva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C996D68C-E24F-4228-9EC2-4D879641CDA4}" type="slidenum">
              <a:rPr lang="it-IT"/>
              <a:pPr>
                <a:defRPr/>
              </a:pPr>
              <a:t>‹N›</a:t>
            </a:fld>
            <a:endParaRPr lang="it-IT"/>
          </a:p>
        </p:txBody>
      </p:sp>
      <p:sp>
        <p:nvSpPr>
          <p:cNvPr id="17" name="Segnaposto data 4"/>
          <p:cNvSpPr>
            <a:spLocks noGrp="1"/>
          </p:cNvSpPr>
          <p:nvPr>
            <p:ph type="dt" sz="half" idx="11"/>
          </p:nvPr>
        </p:nvSpPr>
        <p:spPr/>
        <p:txBody>
          <a:bodyPr/>
          <a:lstStyle>
            <a:lvl1pPr>
              <a:defRPr/>
            </a:lvl1pPr>
          </a:lstStyle>
          <a:p>
            <a:pPr>
              <a:defRPr/>
            </a:pPr>
            <a:fld id="{009D4922-CB41-4E71-B1E5-F8DA5220D704}" type="datetimeFigureOut">
              <a:rPr lang="it-IT"/>
              <a:pPr>
                <a:defRPr/>
              </a:pPr>
              <a:t>25/10/2014</a:t>
            </a:fld>
            <a:endParaRPr lang="it-IT"/>
          </a:p>
        </p:txBody>
      </p:sp>
      <p:sp>
        <p:nvSpPr>
          <p:cNvPr id="18" name="Segnaposto piè di pagina 5"/>
          <p:cNvSpPr>
            <a:spLocks noGrp="1"/>
          </p:cNvSpPr>
          <p:nvPr>
            <p:ph type="ftr" sz="quarter" idx="12"/>
          </p:nvPr>
        </p:nvSpPr>
        <p:spPr>
          <a:xfrm>
            <a:off x="301625" y="6410325"/>
            <a:ext cx="3382963" cy="366713"/>
          </a:xfrm>
        </p:spPr>
        <p:txBody>
          <a:bodyPr/>
          <a:lstStyle>
            <a:lvl1pPr>
              <a:defRPr/>
            </a:lvl1pPr>
          </a:lstStyle>
          <a:p>
            <a:pPr>
              <a:defRPr/>
            </a:pPr>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5" name="Connettore 1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ttangolo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ttangolo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Rettangolo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ttangolo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Rettangolo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Rettangolo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ttangolo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Ovale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e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ttangolo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Titolo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it-IT" smtClean="0"/>
              <a:t>Fare clic per modificare lo stile del titolo</a:t>
            </a:r>
            <a:endParaRPr lang="en-US"/>
          </a:p>
        </p:txBody>
      </p:sp>
      <p:sp>
        <p:nvSpPr>
          <p:cNvPr id="3" name="Segnaposto immagine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it-IT" noProof="0" smtClean="0"/>
              <a:t>Fare clic sull'icona per inserire un'immagine</a:t>
            </a:r>
            <a:endParaRPr lang="en-US" noProof="0" dirty="0"/>
          </a:p>
        </p:txBody>
      </p:sp>
      <p:sp>
        <p:nvSpPr>
          <p:cNvPr id="4" name="Segnaposto testo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it-IT" smtClean="0"/>
              <a:t>Fare clic per modificare stili del testo dello schema</a:t>
            </a:r>
          </a:p>
        </p:txBody>
      </p:sp>
      <p:sp>
        <p:nvSpPr>
          <p:cNvPr id="16" name="Segnaposto numero diapositiva 6"/>
          <p:cNvSpPr>
            <a:spLocks noGrp="1"/>
          </p:cNvSpPr>
          <p:nvPr>
            <p:ph type="sldNum" sz="quarter" idx="10"/>
          </p:nvPr>
        </p:nvSpPr>
        <p:spPr>
          <a:xfrm>
            <a:off x="1371600" y="312738"/>
            <a:ext cx="457200" cy="441325"/>
          </a:xfrm>
        </p:spPr>
        <p:txBody>
          <a:bodyPr/>
          <a:lstStyle>
            <a:lvl1pPr>
              <a:defRPr/>
            </a:lvl1pPr>
          </a:lstStyle>
          <a:p>
            <a:pPr>
              <a:defRPr/>
            </a:pPr>
            <a:fld id="{102AED95-9BC1-4766-9CE0-27EA28E0C596}" type="slidenum">
              <a:rPr lang="it-IT"/>
              <a:pPr>
                <a:defRPr/>
              </a:pPr>
              <a:t>‹N›</a:t>
            </a:fld>
            <a:endParaRPr lang="it-IT"/>
          </a:p>
        </p:txBody>
      </p:sp>
      <p:sp>
        <p:nvSpPr>
          <p:cNvPr id="17" name="Segnaposto data 4"/>
          <p:cNvSpPr>
            <a:spLocks noGrp="1"/>
          </p:cNvSpPr>
          <p:nvPr>
            <p:ph type="dt" sz="half" idx="11"/>
          </p:nvPr>
        </p:nvSpPr>
        <p:spPr>
          <a:xfrm>
            <a:off x="5788025" y="6405563"/>
            <a:ext cx="3044825" cy="365125"/>
          </a:xfrm>
        </p:spPr>
        <p:txBody>
          <a:bodyPr/>
          <a:lstStyle>
            <a:lvl1pPr>
              <a:defRPr/>
            </a:lvl1pPr>
          </a:lstStyle>
          <a:p>
            <a:pPr>
              <a:defRPr/>
            </a:pPr>
            <a:fld id="{EF2464EB-0000-4518-845A-D3EC5DACA71D}" type="datetimeFigureOut">
              <a:rPr lang="it-IT"/>
              <a:pPr>
                <a:defRPr/>
              </a:pPr>
              <a:t>25/10/2014</a:t>
            </a:fld>
            <a:endParaRPr lang="it-IT"/>
          </a:p>
        </p:txBody>
      </p:sp>
      <p:sp>
        <p:nvSpPr>
          <p:cNvPr id="18" name="Segnaposto piè di pagina 5"/>
          <p:cNvSpPr>
            <a:spLocks noGrp="1"/>
          </p:cNvSpPr>
          <p:nvPr>
            <p:ph type="ftr" sz="quarter" idx="12"/>
          </p:nvPr>
        </p:nvSpPr>
        <p:spPr>
          <a:xfrm>
            <a:off x="301625" y="6410325"/>
            <a:ext cx="3584575" cy="366713"/>
          </a:xfrm>
        </p:spPr>
        <p:txBody>
          <a:bodyPr/>
          <a:lstStyle>
            <a:lvl1pPr>
              <a:defRPr/>
            </a:lvl1pPr>
          </a:lstStyle>
          <a:p>
            <a:pPr>
              <a:defRPr/>
            </a:pPr>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ttangolo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6" name="Rettangolo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8" name="Rettango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9" name="Rettangolo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ttangolo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4" name="Segnaposto data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cs typeface="+mn-cs"/>
              </a:defRPr>
            </a:lvl1pPr>
          </a:lstStyle>
          <a:p>
            <a:pPr>
              <a:defRPr/>
            </a:pPr>
            <a:fld id="{E848FD37-00B6-469E-96BC-984BC5723BC0}" type="datetimeFigureOut">
              <a:rPr lang="it-IT"/>
              <a:pPr>
                <a:defRPr/>
              </a:pPr>
              <a:t>25/10/2014</a:t>
            </a:fld>
            <a:endParaRPr lang="it-IT"/>
          </a:p>
        </p:txBody>
      </p:sp>
      <p:sp>
        <p:nvSpPr>
          <p:cNvPr id="3" name="Segnaposto piè di pagina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pPr>
              <a:defRPr/>
            </a:pPr>
            <a:endParaRPr lang="it-IT"/>
          </a:p>
        </p:txBody>
      </p:sp>
      <p:sp>
        <p:nvSpPr>
          <p:cNvPr id="8" name="Rettangolo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Connettore 1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Ovale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e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egnaposto numero diapositiva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a:solidFill>
                  <a:schemeClr val="accent3">
                    <a:shade val="75000"/>
                  </a:schemeClr>
                </a:solidFill>
                <a:latin typeface="+mn-lt"/>
                <a:cs typeface="+mn-cs"/>
              </a:defRPr>
            </a:lvl1pPr>
          </a:lstStyle>
          <a:p>
            <a:pPr>
              <a:defRPr/>
            </a:pPr>
            <a:fld id="{57134011-C801-4E64-BD78-9A35B059CFE1}" type="slidenum">
              <a:rPr lang="it-IT"/>
              <a:pPr>
                <a:defRPr/>
              </a:pPr>
              <a:t>‹N›</a:t>
            </a:fld>
            <a:endParaRPr lang="it-IT"/>
          </a:p>
        </p:txBody>
      </p:sp>
      <p:sp>
        <p:nvSpPr>
          <p:cNvPr id="1038" name="Segnaposto titolo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smtClean="0"/>
              <a:t>Fare clic per modificare lo stile del titolo</a:t>
            </a:r>
            <a:endParaRPr lang="en-US" smtClean="0"/>
          </a:p>
        </p:txBody>
      </p:sp>
      <p:sp>
        <p:nvSpPr>
          <p:cNvPr id="1039" name="Segnaposto testo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Tree>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sz="20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403350" y="4581525"/>
            <a:ext cx="6400800" cy="982663"/>
          </a:xfrm>
        </p:spPr>
        <p:txBody>
          <a:bodyPr>
            <a:normAutofit/>
          </a:bodyPr>
          <a:lstStyle/>
          <a:p>
            <a:pPr eaLnBrk="1" fontAlgn="auto" hangingPunct="1">
              <a:spcAft>
                <a:spcPts val="0"/>
              </a:spcAft>
              <a:buFont typeface="Wingdings 2"/>
              <a:buNone/>
              <a:defRPr/>
            </a:pPr>
            <a:r>
              <a:rPr lang="it-IT" dirty="0" smtClean="0"/>
              <a:t>Fabio </a:t>
            </a:r>
            <a:r>
              <a:rPr lang="it-IT" dirty="0" err="1" smtClean="0"/>
              <a:t>poles</a:t>
            </a:r>
            <a:r>
              <a:rPr lang="it-IT" dirty="0" smtClean="0"/>
              <a:t>, Salerno 25/10/2014</a:t>
            </a:r>
            <a:endParaRPr lang="it-IT" dirty="0"/>
          </a:p>
        </p:txBody>
      </p:sp>
      <p:sp>
        <p:nvSpPr>
          <p:cNvPr id="13315" name="Titolo 1"/>
          <p:cNvSpPr>
            <a:spLocks noGrp="1"/>
          </p:cNvSpPr>
          <p:nvPr>
            <p:ph type="ctrTitle"/>
          </p:nvPr>
        </p:nvSpPr>
        <p:spPr>
          <a:xfrm>
            <a:off x="684213" y="1700809"/>
            <a:ext cx="7772400" cy="2045692"/>
          </a:xfrm>
        </p:spPr>
        <p:txBody>
          <a:bodyPr/>
          <a:lstStyle/>
          <a:p>
            <a:pPr eaLnBrk="1" hangingPunct="1"/>
            <a:r>
              <a:rPr lang="it-IT" b="1" dirty="0" smtClean="0"/>
              <a:t>I Gesti Concreti del Progetto Policoro</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p:nvPr>
        </p:nvSpPr>
        <p:spPr/>
        <p:txBody>
          <a:bodyPr/>
          <a:lstStyle/>
          <a:p>
            <a:pPr eaLnBrk="1" hangingPunct="1"/>
            <a:r>
              <a:rPr lang="it-IT" b="1" dirty="0" smtClean="0">
                <a:solidFill>
                  <a:srgbClr val="7B9899"/>
                </a:solidFill>
              </a:rPr>
              <a:t>Cos’è un Gesto Concreto del PP?</a:t>
            </a:r>
          </a:p>
        </p:txBody>
      </p:sp>
      <p:sp>
        <p:nvSpPr>
          <p:cNvPr id="3" name="Segnaposto contenuto 2"/>
          <p:cNvSpPr>
            <a:spLocks noGrp="1"/>
          </p:cNvSpPr>
          <p:nvPr>
            <p:ph sz="quarter" idx="1"/>
          </p:nvPr>
        </p:nvSpPr>
        <p:spPr>
          <a:xfrm>
            <a:off x="467544" y="1916832"/>
            <a:ext cx="8229600" cy="4248472"/>
          </a:xfrm>
        </p:spPr>
        <p:txBody>
          <a:bodyPr>
            <a:normAutofit fontScale="85000" lnSpcReduction="20000"/>
          </a:bodyPr>
          <a:lstStyle/>
          <a:p>
            <a:pPr algn="just"/>
            <a:r>
              <a:rPr lang="it-IT" dirty="0" smtClean="0"/>
              <a:t>Sono “Gesti Concreti” del Progetto Policoro le imprese, i liberi professionisti e le associazioni che creano opportunità di lavoro dignitoso […] in una relazione feconda e generativa con il territorio che abitano. Realtà lavorative sostenute, motivate e riconosciute dalle diocesi […] I Gesti Concreti rappresentano infatti uno dei diversi frutti di speranza alimentati dall’impegno pastorale della Chiesa Italiana con il Progetto Policoro, che porta il Vangelo tra le periferie della condizione lavorativa giovanile.</a:t>
            </a:r>
          </a:p>
          <a:p>
            <a:pPr algn="just"/>
            <a:r>
              <a:rPr lang="it-IT" dirty="0" smtClean="0"/>
              <a:t>Possono essere considerati Gesti Concreti anche le imprese i liberi professionisti e le associazioni che hanno incrociato il Progetto Policoro in un momento successivo alla loro costituzione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p:cNvSpPr>
            <a:spLocks noGrp="1"/>
          </p:cNvSpPr>
          <p:nvPr>
            <p:ph type="title"/>
          </p:nvPr>
        </p:nvSpPr>
        <p:spPr/>
        <p:txBody>
          <a:bodyPr/>
          <a:lstStyle/>
          <a:p>
            <a:pPr eaLnBrk="1" hangingPunct="1"/>
            <a:r>
              <a:rPr lang="it-IT" b="1" dirty="0" smtClean="0">
                <a:solidFill>
                  <a:srgbClr val="7B9899"/>
                </a:solidFill>
              </a:rPr>
              <a:t>Indagine Camerale: alcuni dati (2012)</a:t>
            </a:r>
          </a:p>
        </p:txBody>
      </p:sp>
      <p:sp>
        <p:nvSpPr>
          <p:cNvPr id="16387" name="Segnaposto contenuto 2"/>
          <p:cNvSpPr>
            <a:spLocks noGrp="1"/>
          </p:cNvSpPr>
          <p:nvPr>
            <p:ph sz="quarter" idx="1"/>
          </p:nvPr>
        </p:nvSpPr>
        <p:spPr>
          <a:xfrm>
            <a:off x="468313" y="1989138"/>
            <a:ext cx="8229600" cy="4060825"/>
          </a:xfrm>
        </p:spPr>
        <p:txBody>
          <a:bodyPr/>
          <a:lstStyle/>
          <a:p>
            <a:pPr lvl="1" eaLnBrk="1" hangingPunct="1"/>
            <a:r>
              <a:rPr lang="it-IT" i="1" dirty="0" smtClean="0"/>
              <a:t>Oltre 700 Gesti Concreti in 20 anni</a:t>
            </a:r>
          </a:p>
          <a:p>
            <a:pPr lvl="1" eaLnBrk="1" hangingPunct="1"/>
            <a:r>
              <a:rPr lang="it-IT" i="1" dirty="0" smtClean="0"/>
              <a:t>217 Gesti Concreti attualmente registrati nel sistema Camerale</a:t>
            </a:r>
            <a:endParaRPr lang="it-IT" dirty="0" smtClean="0"/>
          </a:p>
          <a:p>
            <a:pPr lvl="1" eaLnBrk="1" hangingPunct="1"/>
            <a:r>
              <a:rPr lang="it-IT" i="1" dirty="0" smtClean="0"/>
              <a:t>24 province interessate</a:t>
            </a:r>
            <a:endParaRPr lang="it-IT" dirty="0" smtClean="0"/>
          </a:p>
          <a:p>
            <a:pPr lvl="1" eaLnBrk="1" hangingPunct="1"/>
            <a:r>
              <a:rPr lang="it-IT" i="1" dirty="0" smtClean="0"/>
              <a:t>106 tra cooperative e srl</a:t>
            </a:r>
            <a:endParaRPr lang="it-IT" dirty="0" smtClean="0"/>
          </a:p>
          <a:p>
            <a:pPr lvl="2" eaLnBrk="1" hangingPunct="1"/>
            <a:r>
              <a:rPr lang="it-IT" i="1" dirty="0" smtClean="0"/>
              <a:t>25,5 milioni di euro nel 2012 (+26% rispetto al 2008)</a:t>
            </a:r>
            <a:endParaRPr lang="it-IT" dirty="0" smtClean="0"/>
          </a:p>
          <a:p>
            <a:pPr lvl="2" eaLnBrk="1" hangingPunct="1"/>
            <a:r>
              <a:rPr lang="it-IT" i="1" dirty="0" smtClean="0"/>
              <a:t>48 GC non attivi per vari motivi</a:t>
            </a:r>
            <a:endParaRPr lang="it-IT" dirty="0" smtClean="0"/>
          </a:p>
          <a:p>
            <a:pPr lvl="2" eaLnBrk="1" hangingPunct="1"/>
            <a:r>
              <a:rPr lang="it-IT" i="1" dirty="0" smtClean="0"/>
              <a:t>Tengono le cooperative</a:t>
            </a:r>
            <a:endParaRPr lang="it-IT" dirty="0" smtClean="0"/>
          </a:p>
          <a:p>
            <a:pPr lvl="2" eaLnBrk="1" hangingPunct="1"/>
            <a:r>
              <a:rPr lang="it-IT" i="1" dirty="0" smtClean="0"/>
              <a:t>Faticano le società individuali</a:t>
            </a:r>
            <a:endParaRPr lang="it-IT" dirty="0" smtClean="0"/>
          </a:p>
          <a:p>
            <a:pPr lvl="1" eaLnBrk="1" hangingPunct="1"/>
            <a:r>
              <a:rPr lang="it-IT" i="1" dirty="0" smtClean="0"/>
              <a:t>990 persone impiegate in tutto</a:t>
            </a:r>
            <a:endParaRPr lang="it-IT" dirty="0" smtClean="0"/>
          </a:p>
          <a:p>
            <a:pPr eaLnBrk="1" hangingPunct="1"/>
            <a:endParaRPr lang="it-IT"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G_0311.JPG"/>
          <p:cNvPicPr>
            <a:picLocks noChangeAspect="1"/>
          </p:cNvPicPr>
          <p:nvPr/>
        </p:nvPicPr>
        <p:blipFill>
          <a:blip r:embed="rId2" cstate="print"/>
          <a:stretch>
            <a:fillRect/>
          </a:stretch>
        </p:blipFill>
        <p:spPr>
          <a:xfrm>
            <a:off x="285720" y="285728"/>
            <a:ext cx="2762237" cy="2071678"/>
          </a:xfrm>
          <a:prstGeom prst="rect">
            <a:avLst/>
          </a:prstGeom>
        </p:spPr>
      </p:pic>
      <p:pic>
        <p:nvPicPr>
          <p:cNvPr id="3" name="Immagine 2" descr="IMG_0531.JPG"/>
          <p:cNvPicPr>
            <a:picLocks noChangeAspect="1"/>
          </p:cNvPicPr>
          <p:nvPr/>
        </p:nvPicPr>
        <p:blipFill>
          <a:blip r:embed="rId3" cstate="print"/>
          <a:stretch>
            <a:fillRect/>
          </a:stretch>
        </p:blipFill>
        <p:spPr>
          <a:xfrm>
            <a:off x="3214678" y="285728"/>
            <a:ext cx="2714612" cy="2035959"/>
          </a:xfrm>
          <a:prstGeom prst="rect">
            <a:avLst/>
          </a:prstGeom>
        </p:spPr>
      </p:pic>
      <p:pic>
        <p:nvPicPr>
          <p:cNvPr id="4" name="Immagine 3" descr="IMG_0534.JPG"/>
          <p:cNvPicPr>
            <a:picLocks noChangeAspect="1"/>
          </p:cNvPicPr>
          <p:nvPr/>
        </p:nvPicPr>
        <p:blipFill>
          <a:blip r:embed="rId4" cstate="print"/>
          <a:stretch>
            <a:fillRect/>
          </a:stretch>
        </p:blipFill>
        <p:spPr>
          <a:xfrm>
            <a:off x="6143636" y="285728"/>
            <a:ext cx="2714612" cy="2035959"/>
          </a:xfrm>
          <a:prstGeom prst="rect">
            <a:avLst/>
          </a:prstGeom>
        </p:spPr>
      </p:pic>
      <p:pic>
        <p:nvPicPr>
          <p:cNvPr id="5" name="Immagine 4" descr="IMG_0540.JPG"/>
          <p:cNvPicPr>
            <a:picLocks noChangeAspect="1"/>
          </p:cNvPicPr>
          <p:nvPr/>
        </p:nvPicPr>
        <p:blipFill>
          <a:blip r:embed="rId5" cstate="print"/>
          <a:stretch>
            <a:fillRect/>
          </a:stretch>
        </p:blipFill>
        <p:spPr>
          <a:xfrm flipV="1">
            <a:off x="285720" y="2357430"/>
            <a:ext cx="2714612" cy="2035959"/>
          </a:xfrm>
          <a:prstGeom prst="rect">
            <a:avLst/>
          </a:prstGeom>
        </p:spPr>
      </p:pic>
      <p:pic>
        <p:nvPicPr>
          <p:cNvPr id="6" name="Immagine 5" descr="IMG_0541.JPG"/>
          <p:cNvPicPr>
            <a:picLocks noChangeAspect="1"/>
          </p:cNvPicPr>
          <p:nvPr/>
        </p:nvPicPr>
        <p:blipFill>
          <a:blip r:embed="rId6" cstate="print"/>
          <a:stretch>
            <a:fillRect/>
          </a:stretch>
        </p:blipFill>
        <p:spPr>
          <a:xfrm>
            <a:off x="3214678" y="2428868"/>
            <a:ext cx="2643174" cy="1982381"/>
          </a:xfrm>
          <a:prstGeom prst="rect">
            <a:avLst/>
          </a:prstGeom>
        </p:spPr>
      </p:pic>
      <p:pic>
        <p:nvPicPr>
          <p:cNvPr id="7" name="Immagine 6" descr="IMG_0542.JPG"/>
          <p:cNvPicPr>
            <a:picLocks noChangeAspect="1"/>
          </p:cNvPicPr>
          <p:nvPr/>
        </p:nvPicPr>
        <p:blipFill>
          <a:blip r:embed="rId7" cstate="print"/>
          <a:stretch>
            <a:fillRect/>
          </a:stretch>
        </p:blipFill>
        <p:spPr>
          <a:xfrm flipV="1">
            <a:off x="6119792" y="2428868"/>
            <a:ext cx="2667018" cy="2000264"/>
          </a:xfrm>
          <a:prstGeom prst="rect">
            <a:avLst/>
          </a:prstGeom>
        </p:spPr>
      </p:pic>
      <p:pic>
        <p:nvPicPr>
          <p:cNvPr id="8" name="Immagine 7" descr="IMG_0545.JPG"/>
          <p:cNvPicPr>
            <a:picLocks noChangeAspect="1"/>
          </p:cNvPicPr>
          <p:nvPr/>
        </p:nvPicPr>
        <p:blipFill>
          <a:blip r:embed="rId8" cstate="print"/>
          <a:stretch>
            <a:fillRect/>
          </a:stretch>
        </p:blipFill>
        <p:spPr>
          <a:xfrm>
            <a:off x="500034" y="4500570"/>
            <a:ext cx="2500297" cy="1875223"/>
          </a:xfrm>
          <a:prstGeom prst="rect">
            <a:avLst/>
          </a:prstGeom>
        </p:spPr>
      </p:pic>
      <p:pic>
        <p:nvPicPr>
          <p:cNvPr id="9" name="Immagine 8" descr="IMG_0553.JPG"/>
          <p:cNvPicPr>
            <a:picLocks noChangeAspect="1"/>
          </p:cNvPicPr>
          <p:nvPr/>
        </p:nvPicPr>
        <p:blipFill>
          <a:blip r:embed="rId9" cstate="print"/>
          <a:stretch>
            <a:fillRect/>
          </a:stretch>
        </p:blipFill>
        <p:spPr>
          <a:xfrm>
            <a:off x="3357554" y="4429132"/>
            <a:ext cx="2595548" cy="1946661"/>
          </a:xfrm>
          <a:prstGeom prst="rect">
            <a:avLst/>
          </a:prstGeom>
        </p:spPr>
      </p:pic>
      <p:pic>
        <p:nvPicPr>
          <p:cNvPr id="10" name="Immagine 9" descr="IMG_0568.JPG"/>
          <p:cNvPicPr>
            <a:picLocks noChangeAspect="1"/>
          </p:cNvPicPr>
          <p:nvPr/>
        </p:nvPicPr>
        <p:blipFill>
          <a:blip r:embed="rId10" cstate="print"/>
          <a:stretch>
            <a:fillRect/>
          </a:stretch>
        </p:blipFill>
        <p:spPr>
          <a:xfrm>
            <a:off x="6072198" y="4286256"/>
            <a:ext cx="2714611" cy="203595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p:nvPr>
        </p:nvSpPr>
        <p:spPr/>
        <p:txBody>
          <a:bodyPr/>
          <a:lstStyle/>
          <a:p>
            <a:pPr eaLnBrk="1" hangingPunct="1"/>
            <a:r>
              <a:rPr lang="it-IT" b="1" dirty="0" smtClean="0">
                <a:solidFill>
                  <a:srgbClr val="7B9899"/>
                </a:solidFill>
              </a:rPr>
              <a:t>I Gesti Concreti si impegnano a:</a:t>
            </a:r>
          </a:p>
        </p:txBody>
      </p:sp>
      <p:sp>
        <p:nvSpPr>
          <p:cNvPr id="3" name="Segnaposto contenuto 2"/>
          <p:cNvSpPr>
            <a:spLocks noGrp="1"/>
          </p:cNvSpPr>
          <p:nvPr>
            <p:ph sz="quarter" idx="1"/>
          </p:nvPr>
        </p:nvSpPr>
        <p:spPr>
          <a:xfrm>
            <a:off x="467544" y="2420888"/>
            <a:ext cx="8229600" cy="2880320"/>
          </a:xfrm>
        </p:spPr>
        <p:txBody>
          <a:bodyPr>
            <a:normAutofit lnSpcReduction="10000"/>
          </a:bodyPr>
          <a:lstStyle/>
          <a:p>
            <a:pPr marL="274320" indent="-274320" algn="just" eaLnBrk="1" fontAlgn="auto" hangingPunct="1">
              <a:spcAft>
                <a:spcPts val="0"/>
              </a:spcAft>
              <a:buFont typeface="Wingdings 2"/>
              <a:buChar char=""/>
              <a:defRPr/>
            </a:pPr>
            <a:r>
              <a:rPr lang="it-IT" dirty="0" smtClean="0"/>
              <a:t>dar vita ad un Tavolo Stabile di Coordinamento tra i Gesti Concreti collegati al Progetto Policoro</a:t>
            </a:r>
            <a:endParaRPr lang="it-IT" i="1" dirty="0" smtClean="0"/>
          </a:p>
          <a:p>
            <a:pPr marL="274320" indent="-274320" algn="just" eaLnBrk="1" fontAlgn="auto" hangingPunct="1">
              <a:spcAft>
                <a:spcPts val="0"/>
              </a:spcAft>
              <a:buFont typeface="Wingdings 2"/>
              <a:buChar char=""/>
              <a:defRPr/>
            </a:pPr>
            <a:r>
              <a:rPr lang="it-IT" dirty="0" smtClean="0"/>
              <a:t>a farsi promotori di questa iniziativa presso tutti gli altri imprenditori dei Gesti Concreti</a:t>
            </a:r>
          </a:p>
          <a:p>
            <a:pPr marL="274320" indent="-274320" algn="just" eaLnBrk="1" fontAlgn="auto" hangingPunct="1">
              <a:spcAft>
                <a:spcPts val="0"/>
              </a:spcAft>
              <a:buFont typeface="Wingdings 2"/>
              <a:buChar char=""/>
              <a:defRPr/>
            </a:pPr>
            <a:r>
              <a:rPr lang="it-IT" dirty="0" smtClean="0"/>
              <a:t>ad incontrarsi nuovamente a Roma all’inizio del nuovo anno per condividere i primi frutti delle esperienze locali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p:nvPr>
        </p:nvSpPr>
        <p:spPr/>
        <p:txBody>
          <a:bodyPr/>
          <a:lstStyle/>
          <a:p>
            <a:pPr eaLnBrk="1" hangingPunct="1"/>
            <a:r>
              <a:rPr lang="it-IT" b="1" dirty="0" smtClean="0">
                <a:solidFill>
                  <a:srgbClr val="7B9899"/>
                </a:solidFill>
              </a:rPr>
              <a:t>Poche considerazioni personali</a:t>
            </a:r>
          </a:p>
        </p:txBody>
      </p:sp>
      <p:sp>
        <p:nvSpPr>
          <p:cNvPr id="3" name="Segnaposto contenuto 2"/>
          <p:cNvSpPr>
            <a:spLocks noGrp="1"/>
          </p:cNvSpPr>
          <p:nvPr>
            <p:ph sz="quarter" idx="1"/>
          </p:nvPr>
        </p:nvSpPr>
        <p:spPr>
          <a:xfrm>
            <a:off x="467544" y="2420888"/>
            <a:ext cx="8229600" cy="2880320"/>
          </a:xfrm>
        </p:spPr>
        <p:txBody>
          <a:bodyPr>
            <a:normAutofit/>
          </a:bodyPr>
          <a:lstStyle/>
          <a:p>
            <a:pPr marL="274320" indent="-274320" eaLnBrk="1" fontAlgn="auto" hangingPunct="1">
              <a:spcAft>
                <a:spcPts val="0"/>
              </a:spcAft>
              <a:buFont typeface="Wingdings 2"/>
              <a:buChar char=""/>
              <a:defRPr/>
            </a:pPr>
            <a:r>
              <a:rPr lang="it-IT" dirty="0" smtClean="0"/>
              <a:t>Policoro è (anche) una grande esperienza di Economia civile</a:t>
            </a:r>
          </a:p>
          <a:p>
            <a:pPr marL="274320" indent="-274320" eaLnBrk="1" fontAlgn="auto" hangingPunct="1">
              <a:spcAft>
                <a:spcPts val="0"/>
              </a:spcAft>
              <a:buFont typeface="Wingdings 2"/>
              <a:buChar char=""/>
              <a:defRPr/>
            </a:pPr>
            <a:r>
              <a:rPr lang="it-IT" dirty="0" smtClean="0"/>
              <a:t>Policoro non è solo per </a:t>
            </a:r>
            <a:r>
              <a:rPr lang="it-IT" i="1" dirty="0" smtClean="0"/>
              <a:t>sud-diti</a:t>
            </a:r>
          </a:p>
          <a:p>
            <a:pPr marL="274320" indent="-274320" eaLnBrk="1" fontAlgn="auto" hangingPunct="1">
              <a:spcAft>
                <a:spcPts val="0"/>
              </a:spcAft>
              <a:buFont typeface="Wingdings 2"/>
              <a:buChar char=""/>
              <a:defRPr/>
            </a:pPr>
            <a:r>
              <a:rPr lang="it-IT" dirty="0" smtClean="0"/>
              <a:t>Del carisma, della storia e dell’esperienza “Policoro” hanno bisogno la Chiesa, il nostro Popolo, i Popoli d’Europa e del Mondo Intero</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p:nvPr>
        </p:nvSpPr>
        <p:spPr/>
        <p:txBody>
          <a:bodyPr/>
          <a:lstStyle/>
          <a:p>
            <a:pPr eaLnBrk="1" hangingPunct="1"/>
            <a:endParaRPr lang="it-IT" b="1" dirty="0" smtClean="0">
              <a:solidFill>
                <a:srgbClr val="7B9899"/>
              </a:solidFill>
            </a:endParaRPr>
          </a:p>
        </p:txBody>
      </p:sp>
      <p:sp>
        <p:nvSpPr>
          <p:cNvPr id="3" name="Segnaposto contenuto 2"/>
          <p:cNvSpPr>
            <a:spLocks noGrp="1"/>
          </p:cNvSpPr>
          <p:nvPr>
            <p:ph sz="quarter" idx="1"/>
          </p:nvPr>
        </p:nvSpPr>
        <p:spPr>
          <a:xfrm>
            <a:off x="467544" y="2924944"/>
            <a:ext cx="8280151" cy="1440110"/>
          </a:xfrm>
        </p:spPr>
        <p:txBody>
          <a:bodyPr>
            <a:normAutofit/>
          </a:bodyPr>
          <a:lstStyle/>
          <a:p>
            <a:pPr marL="274320" indent="-274320" algn="ctr" eaLnBrk="1" fontAlgn="auto" hangingPunct="1">
              <a:spcAft>
                <a:spcPts val="0"/>
              </a:spcAft>
              <a:buNone/>
              <a:defRPr/>
            </a:pPr>
            <a:r>
              <a:rPr lang="it-IT" sz="6000" i="1" dirty="0" smtClean="0"/>
              <a:t>Grazie</a:t>
            </a:r>
          </a:p>
          <a:p>
            <a:pPr marL="274320" indent="-274320" eaLnBrk="1" fontAlgn="auto" hangingPunct="1">
              <a:spcAft>
                <a:spcPts val="0"/>
              </a:spcAft>
              <a:buFont typeface="Wingdings 2"/>
              <a:buChar char=""/>
              <a:defRPr/>
            </a:pPr>
            <a:endParaRPr lang="it-IT" i="1" dirty="0" smtClean="0"/>
          </a:p>
          <a:p>
            <a:pPr marL="274320" indent="-274320" eaLnBrk="1" fontAlgn="auto" hangingPunct="1">
              <a:spcAft>
                <a:spcPts val="0"/>
              </a:spcAft>
              <a:buFont typeface="Wingdings 2"/>
              <a:buChar char=""/>
              <a:defRPr/>
            </a:pPr>
            <a:endParaRPr lang="it-IT"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ttà">
  <a:themeElements>
    <a:clrScheme name="Città">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ttà">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ttà">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125</TotalTime>
  <Words>290</Words>
  <Application>Microsoft Office PowerPoint</Application>
  <PresentationFormat>Presentazione su schermo (4:3)</PresentationFormat>
  <Paragraphs>24</Paragraphs>
  <Slides>7</Slides>
  <Notes>0</Notes>
  <HiddenSlides>0</HiddenSlides>
  <MMClips>0</MMClips>
  <ScaleCrop>false</ScaleCrop>
  <HeadingPairs>
    <vt:vector size="4" baseType="variant">
      <vt:variant>
        <vt:lpstr>Tema</vt:lpstr>
      </vt:variant>
      <vt:variant>
        <vt:i4>1</vt:i4>
      </vt:variant>
      <vt:variant>
        <vt:lpstr>Titoli diapositive</vt:lpstr>
      </vt:variant>
      <vt:variant>
        <vt:i4>7</vt:i4>
      </vt:variant>
    </vt:vector>
  </HeadingPairs>
  <TitlesOfParts>
    <vt:vector size="8" baseType="lpstr">
      <vt:lpstr>Città</vt:lpstr>
      <vt:lpstr>I Gesti Concreti del Progetto Policoro</vt:lpstr>
      <vt:lpstr>Cos’è un Gesto Concreto del PP?</vt:lpstr>
      <vt:lpstr>Indagine Camerale: alcuni dati (2012)</vt:lpstr>
      <vt:lpstr>Presentazione standard di PowerPoint</vt:lpstr>
      <vt:lpstr>I Gesti Concreti si impegnano a:</vt:lpstr>
      <vt:lpstr>Poche considerazioni personali</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Aggiornamento percorso Gesti Concreti</dc:title>
  <dc:creator>Utente</dc:creator>
  <cp:lastModifiedBy>utente</cp:lastModifiedBy>
  <cp:revision>23</cp:revision>
  <dcterms:created xsi:type="dcterms:W3CDTF">2014-09-16T08:47:44Z</dcterms:created>
  <dcterms:modified xsi:type="dcterms:W3CDTF">2014-10-25T10:22:49Z</dcterms:modified>
</cp:coreProperties>
</file>